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91" r:id="rId27"/>
    <p:sldId id="283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5" r:id="rId36"/>
    <p:sldId id="293" r:id="rId37"/>
    <p:sldId id="292" r:id="rId38"/>
    <p:sldId id="294" r:id="rId39"/>
    <p:sldId id="297" r:id="rId40"/>
    <p:sldId id="296" r:id="rId4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9CF1C-D6C9-4FCC-AEF1-3F7A9724F25E}" v="7" dt="2022-11-17T18:47:3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17/11/2022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Octubre 2022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1219200" y="70833"/>
            <a:ext cx="10972800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 - 7ma cohorte 2022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estructura de </a:t>
            </a:r>
            <a:r>
              <a:rPr lang="es-AR" sz="2800" dirty="0" err="1">
                <a:solidFill>
                  <a:schemeClr val="bg1"/>
                </a:solidFill>
              </a:rPr>
              <a:t>array</a:t>
            </a:r>
            <a:r>
              <a:rPr lang="es-AR" sz="28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01381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una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 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4257897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26789" y="2425789"/>
            <a:ext cx="5527796" cy="48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2d)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2275722"/>
            <a:ext cx="4140878" cy="217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2995</TotalTime>
  <Words>1413</Words>
  <Application>Microsoft Office PowerPoint</Application>
  <PresentationFormat>Panorámica</PresentationFormat>
  <Paragraphs>337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Times New Roman</vt:lpstr>
      <vt:lpstr>Tw Cen MT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105</cp:revision>
  <dcterms:created xsi:type="dcterms:W3CDTF">2021-10-29T16:05:42Z</dcterms:created>
  <dcterms:modified xsi:type="dcterms:W3CDTF">2022-11-18T00:10:00Z</dcterms:modified>
</cp:coreProperties>
</file>